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6858000" cy="953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4F482-C65B-4BD1-8CF5-F295AFD889B1}" v="8" dt="2024-02-06T10:33:27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Roue de vélo, roue, Véhicule terrestre&#10;&#10;Description générée automatiquement">
            <a:extLst>
              <a:ext uri="{FF2B5EF4-FFF2-40B4-BE49-F238E27FC236}">
                <a16:creationId xmlns:a16="http://schemas.microsoft.com/office/drawing/2014/main" id="{DE532185-7906-C187-7A5D-F6BCC732AA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49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54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90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07879"/>
            <a:ext cx="1478756" cy="808410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07879"/>
            <a:ext cx="4350544" cy="808410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07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85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378200"/>
            <a:ext cx="5915025" cy="396807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383818"/>
            <a:ext cx="5915025" cy="208671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41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39394"/>
            <a:ext cx="2914650" cy="605259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39394"/>
            <a:ext cx="2914650" cy="605259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13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07881"/>
            <a:ext cx="5915025" cy="18438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38451"/>
            <a:ext cx="2901255" cy="11460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484490"/>
            <a:ext cx="2901255" cy="51251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38451"/>
            <a:ext cx="2915543" cy="114603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484490"/>
            <a:ext cx="2915543" cy="51251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42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68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07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35952"/>
            <a:ext cx="2211884" cy="222583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73483"/>
            <a:ext cx="3471863" cy="677907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61787"/>
            <a:ext cx="2211884" cy="530181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51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35952"/>
            <a:ext cx="2211884" cy="222583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73483"/>
            <a:ext cx="3471863" cy="677907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61787"/>
            <a:ext cx="2211884" cy="530181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5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07881"/>
            <a:ext cx="5915025" cy="1843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39394"/>
            <a:ext cx="5915025" cy="6052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841509"/>
            <a:ext cx="1543050" cy="507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71A6C6-5D43-4A04-8B61-2D6D26FA8388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841509"/>
            <a:ext cx="2314575" cy="507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841509"/>
            <a:ext cx="1543050" cy="507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1CD42A-6FCE-46C4-A4B9-3756DF27BC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39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C991193F-EBDD-3145-3B21-75A9EC4A3976}"/>
              </a:ext>
            </a:extLst>
          </p:cNvPr>
          <p:cNvSpPr txBox="1"/>
          <p:nvPr/>
        </p:nvSpPr>
        <p:spPr>
          <a:xfrm>
            <a:off x="1732331" y="1227654"/>
            <a:ext cx="3377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rcher Bold" panose="02000000000000000000" pitchFamily="50" charset="0"/>
              </a:rPr>
              <a:t>Commune de BRASC</a:t>
            </a:r>
          </a:p>
          <a:p>
            <a:pPr algn="ctr"/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rcher Bold" panose="02000000000000000000" pitchFamily="50" charset="0"/>
              </a:rPr>
              <a:t>du 18 août au 1</a:t>
            </a:r>
            <a:r>
              <a:rPr lang="fr-FR" sz="2000" b="1" baseline="30000" dirty="0">
                <a:solidFill>
                  <a:schemeClr val="accent6">
                    <a:lumMod val="75000"/>
                  </a:schemeClr>
                </a:solidFill>
                <a:latin typeface="Archer Bold" panose="02000000000000000000" pitchFamily="50" charset="0"/>
              </a:rPr>
              <a:t>er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rcher Bold" panose="02000000000000000000" pitchFamily="50" charset="0"/>
              </a:rPr>
              <a:t> septembre 2025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6A9FBAF-ECF3-E38C-4C89-052694C1993D}"/>
              </a:ext>
            </a:extLst>
          </p:cNvPr>
          <p:cNvSpPr txBox="1"/>
          <p:nvPr/>
        </p:nvSpPr>
        <p:spPr>
          <a:xfrm>
            <a:off x="3561348" y="7788260"/>
            <a:ext cx="3096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B6C000"/>
                </a:solidFill>
                <a:latin typeface="Archer Bold" panose="02000000000000000000" pitchFamily="50" charset="0"/>
              </a:rPr>
              <a:t>Réservation au secrétariat de Mairie avant le 11 août 2025</a:t>
            </a:r>
          </a:p>
          <a:p>
            <a:pPr algn="ctr"/>
            <a:r>
              <a:rPr lang="fr-FR" dirty="0">
                <a:solidFill>
                  <a:srgbClr val="B6C000"/>
                </a:solidFill>
                <a:latin typeface="Archer Bold" panose="02000000000000000000" pitchFamily="50" charset="0"/>
              </a:rPr>
              <a:t>Tel: 05 65 99 77 85</a:t>
            </a:r>
          </a:p>
        </p:txBody>
      </p:sp>
    </p:spTree>
    <p:extLst>
      <p:ext uri="{BB962C8B-B14F-4D97-AF65-F5344CB8AC3E}">
        <p14:creationId xmlns:p14="http://schemas.microsoft.com/office/powerpoint/2010/main" val="10099128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02A5E3997D4E8F7A18A9033A927E" ma:contentTypeVersion="17" ma:contentTypeDescription="Crée un document." ma:contentTypeScope="" ma:versionID="23ad69cdc393c3a406fe35667ad8879c">
  <xsd:schema xmlns:xsd="http://www.w3.org/2001/XMLSchema" xmlns:xs="http://www.w3.org/2001/XMLSchema" xmlns:p="http://schemas.microsoft.com/office/2006/metadata/properties" xmlns:ns2="b06f332f-d897-40b1-b250-91869908d4af" xmlns:ns3="dd40fb00-14d9-4098-aa1f-02c6bbe3be90" targetNamespace="http://schemas.microsoft.com/office/2006/metadata/properties" ma:root="true" ma:fieldsID="53bc3dcdb4c9db27902c7d45a1ae5d4a" ns2:_="" ns3:_="">
    <xsd:import namespace="b06f332f-d897-40b1-b250-91869908d4af"/>
    <xsd:import namespace="dd40fb00-14d9-4098-aa1f-02c6bbe3be9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f332f-d897-40b1-b250-91869908d4a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558e3fbf-26aa-4ba3-ab54-f7b6e5a437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0fb00-14d9-4098-aa1f-02c6bbe3be9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0d66b97-8940-43ab-b18e-55f5482ce96e}" ma:internalName="TaxCatchAll" ma:showField="CatchAllData" ma:web="dd40fb00-14d9-4098-aa1f-02c6bbe3b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286E56-D67B-4FE8-B0B4-47B2E20646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C5C1B1-18B8-4D6F-8595-D0F1A75652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6f332f-d897-40b1-b250-91869908d4af"/>
    <ds:schemaRef ds:uri="dd40fb00-14d9-4098-aa1f-02c6bbe3be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27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Archer Bold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Clara STEYER</dc:creator>
  <cp:lastModifiedBy>BRASC Secretariat</cp:lastModifiedBy>
  <cp:revision>2</cp:revision>
  <dcterms:created xsi:type="dcterms:W3CDTF">2024-02-06T10:28:02Z</dcterms:created>
  <dcterms:modified xsi:type="dcterms:W3CDTF">2025-07-01T08:23:02Z</dcterms:modified>
</cp:coreProperties>
</file>